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ua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Thin" charset="1" panose="00000300000000000000"/>
      <p:regular r:id="rId19"/>
    </p:embeddedFont>
    <p:embeddedFont>
      <p:font typeface="Poppins Thin Italics" charset="1" panose="00000300000000000000"/>
      <p:regular r:id="rId20"/>
    </p:embeddedFont>
    <p:embeddedFont>
      <p:font typeface="Poppins Extra-Light" charset="1" panose="00000300000000000000"/>
      <p:regular r:id="rId21"/>
    </p:embeddedFont>
    <p:embeddedFont>
      <p:font typeface="Poppins Extra-Light Italics" charset="1" panose="000003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 Medium Italics" charset="1" panose="000006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 Ultra-Bold Italics" charset="1" panose="00000900000000000000"/>
      <p:regular r:id="rId30"/>
    </p:embeddedFont>
    <p:embeddedFont>
      <p:font typeface="Poppins Heavy" charset="1" panose="00000A00000000000000"/>
      <p:regular r:id="rId31"/>
    </p:embeddedFont>
    <p:embeddedFont>
      <p:font typeface="Poppins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jpeg" Type="http://schemas.openxmlformats.org/officeDocument/2006/relationships/image"/><Relationship Id="rId12" Target="../media/image22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801600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7566" y="25169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072141" cy="2072141"/>
          </a:xfrm>
          <a:custGeom>
            <a:avLst/>
            <a:gdLst/>
            <a:ahLst/>
            <a:cxnLst/>
            <a:rect r="r" b="b" t="t" l="l"/>
            <a:pathLst>
              <a:path h="2072141" w="2072141">
                <a:moveTo>
                  <a:pt x="0" y="0"/>
                </a:moveTo>
                <a:lnTo>
                  <a:pt x="2072141" y="0"/>
                </a:lnTo>
                <a:lnTo>
                  <a:pt x="2072141" y="2072141"/>
                </a:lnTo>
                <a:lnTo>
                  <a:pt x="0" y="2072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4707" y="1485900"/>
            <a:ext cx="2278585" cy="2278585"/>
          </a:xfrm>
          <a:custGeom>
            <a:avLst/>
            <a:gdLst/>
            <a:ahLst/>
            <a:cxnLst/>
            <a:rect r="r" b="b" t="t" l="l"/>
            <a:pathLst>
              <a:path h="2278585" w="2278585">
                <a:moveTo>
                  <a:pt x="0" y="0"/>
                </a:moveTo>
                <a:lnTo>
                  <a:pt x="2278586" y="0"/>
                </a:lnTo>
                <a:lnTo>
                  <a:pt x="2278586" y="2278585"/>
                </a:lnTo>
                <a:lnTo>
                  <a:pt x="0" y="2278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6764" y="5674964"/>
            <a:ext cx="994472" cy="994472"/>
          </a:xfrm>
          <a:custGeom>
            <a:avLst/>
            <a:gdLst/>
            <a:ahLst/>
            <a:cxnLst/>
            <a:rect r="r" b="b" t="t" l="l"/>
            <a:pathLst>
              <a:path h="994472" w="994472">
                <a:moveTo>
                  <a:pt x="0" y="0"/>
                </a:moveTo>
                <a:lnTo>
                  <a:pt x="994472" y="0"/>
                </a:lnTo>
                <a:lnTo>
                  <a:pt x="994472" y="994472"/>
                </a:lnTo>
                <a:lnTo>
                  <a:pt x="0" y="994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6587" y="3224953"/>
            <a:ext cx="11464468" cy="23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</a:rPr>
              <a:t>Order Genie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2857" y="5720706"/>
            <a:ext cx="9264845" cy="74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4"/>
              </a:lnSpc>
            </a:pPr>
            <a:r>
              <a:rPr lang="en-US" sz="3824">
                <a:solidFill>
                  <a:srgbClr val="1C1C1C"/>
                </a:solidFill>
                <a:latin typeface="Jua"/>
              </a:rPr>
              <a:t>TEAM TESSERACT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57" t="-4319" r="0" b="-33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49225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6456" y="3400425"/>
            <a:ext cx="10732554" cy="23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5887038"/>
            <a:ext cx="4399962" cy="4399962"/>
          </a:xfrm>
          <a:custGeom>
            <a:avLst/>
            <a:gdLst/>
            <a:ahLst/>
            <a:cxnLst/>
            <a:rect r="r" b="b" t="t" l="l"/>
            <a:pathLst>
              <a:path h="4399962" w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6239" y="5887038"/>
            <a:ext cx="4238684" cy="516349"/>
          </a:xfrm>
          <a:custGeom>
            <a:avLst/>
            <a:gdLst/>
            <a:ahLst/>
            <a:cxnLst/>
            <a:rect r="r" b="b" t="t" l="l"/>
            <a:pathLst>
              <a:path h="516349" w="4238684">
                <a:moveTo>
                  <a:pt x="0" y="0"/>
                </a:moveTo>
                <a:lnTo>
                  <a:pt x="4238684" y="0"/>
                </a:lnTo>
                <a:lnTo>
                  <a:pt x="4238684" y="516349"/>
                </a:lnTo>
                <a:lnTo>
                  <a:pt x="0" y="51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675098" y="2520315"/>
            <a:ext cx="2623185" cy="5246370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6625" t="0" r="-16625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22431" y="2520315"/>
            <a:ext cx="2623185" cy="5246370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16625" t="0" r="-1662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2658173" y="3831908"/>
            <a:ext cx="5246370" cy="2623185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95050" y="2703260"/>
            <a:ext cx="593443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Introducing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5050" y="3967415"/>
            <a:ext cx="4681201" cy="301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C1C1C"/>
                </a:solidFill>
                <a:latin typeface="Canva Sans"/>
              </a:rPr>
              <a:t>The use case was to develop an open-ended application of “Order Processing System”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1C1C1C"/>
                </a:solidFill>
                <a:latin typeface="Canva Sans"/>
              </a:rPr>
              <a:t>Order Genie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69765" y="3340099"/>
            <a:ext cx="2386481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8468" y="96100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4313" y="1924047"/>
            <a:ext cx="3628867" cy="1814434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15133" y="1924047"/>
            <a:ext cx="10002932" cy="1814434"/>
            <a:chOff x="0" y="0"/>
            <a:chExt cx="224047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40474" cy="406400"/>
            </a:xfrm>
            <a:custGeom>
              <a:avLst/>
              <a:gdLst/>
              <a:ahLst/>
              <a:cxnLst/>
              <a:rect r="r" b="b" t="t" l="l"/>
              <a:pathLst>
                <a:path h="406400" w="2240474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49847" y="2307389"/>
            <a:ext cx="76796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CFCFC"/>
                </a:solidFill>
                <a:latin typeface="Poppins Ultra-Bold"/>
              </a:rPr>
              <a:t>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5407" y="1786689"/>
            <a:ext cx="2642161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71084" y="42694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Authentication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68588" y="47983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71084" y="53743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Small Customers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8588" y="59032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71084" y="64792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Large Customers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68588" y="70081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37463" y="4269482"/>
            <a:ext cx="5247122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3 Levels of product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834966" y="47983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437463" y="5374382"/>
            <a:ext cx="6007786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Focus on both markets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834966" y="59032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437463" y="64792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Tracks of orders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834966" y="70081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271084" y="7587356"/>
            <a:ext cx="5852067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Inventory Management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68588" y="8115744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60868" y="97624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5050" y="2647824"/>
            <a:ext cx="2295725" cy="4991352"/>
            <a:chOff x="0" y="0"/>
            <a:chExt cx="604635" cy="1314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635" cy="1314595"/>
            </a:xfrm>
            <a:custGeom>
              <a:avLst/>
              <a:gdLst/>
              <a:ahLst/>
              <a:cxnLst/>
              <a:rect r="r" b="b" t="t" l="l"/>
              <a:pathLst>
                <a:path h="1314595" w="60463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95050" y="2942734"/>
            <a:ext cx="2059021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03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68722" y="2392530"/>
            <a:ext cx="5501941" cy="550194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674548" y="3142759"/>
            <a:ext cx="5513390" cy="54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C1C1C"/>
                </a:solidFill>
                <a:latin typeface="Canva Sans"/>
              </a:rPr>
              <a:t>The order genie focus was to create space for small customers as well as large customers.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C1C1C"/>
                </a:solidFill>
                <a:latin typeface="Canva Sans"/>
              </a:rPr>
              <a:t>The small customers have small, concise and mixed requirements.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1C1C1C"/>
                </a:solidFill>
                <a:latin typeface="Canva Sans"/>
              </a:rPr>
              <a:t>A large customer needs more catering from our company.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4548" y="1666749"/>
            <a:ext cx="551339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Customers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17561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8468" y="96100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9516" y="5774784"/>
            <a:ext cx="3483516" cy="3483516"/>
          </a:xfrm>
          <a:custGeom>
            <a:avLst/>
            <a:gdLst/>
            <a:ahLst/>
            <a:cxnLst/>
            <a:rect r="r" b="b" t="t" l="l"/>
            <a:pathLst>
              <a:path h="3483516" w="3483516">
                <a:moveTo>
                  <a:pt x="0" y="0"/>
                </a:moveTo>
                <a:lnTo>
                  <a:pt x="3483516" y="0"/>
                </a:lnTo>
                <a:lnTo>
                  <a:pt x="3483516" y="3483516"/>
                </a:lnTo>
                <a:lnTo>
                  <a:pt x="0" y="348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8468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03323" y="6471967"/>
            <a:ext cx="2756599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04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39458" y="431668"/>
            <a:ext cx="6328480" cy="6328455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42927" r="0" b="-688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09892" y="3111211"/>
            <a:ext cx="637355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1C1C1C"/>
                </a:solidFill>
                <a:latin typeface="Canva Sans"/>
              </a:rPr>
              <a:t>Backend consists of all the required components and RDBMS database. The backend is connected with the database in storing and retriving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9892" y="1945734"/>
            <a:ext cx="468120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9892" y="6981058"/>
            <a:ext cx="6373550" cy="160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1C1C1C"/>
                </a:solidFill>
                <a:latin typeface="Canva Sans"/>
              </a:rPr>
              <a:t>Frontend consists of HTML, CSS, JS without use of bootstrap. The simple flow shows the functionality to the most. The JS scripts are connected to the Json dataset.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9892" y="5819008"/>
            <a:ext cx="468120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468" y="96100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73575" y="3591397"/>
            <a:ext cx="2295725" cy="5246370"/>
            <a:chOff x="0" y="0"/>
            <a:chExt cx="604635" cy="138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635" cy="1381760"/>
            </a:xfrm>
            <a:custGeom>
              <a:avLst/>
              <a:gdLst/>
              <a:ahLst/>
              <a:cxnLst/>
              <a:rect r="r" b="b" t="t" l="l"/>
              <a:pathLst>
                <a:path h="1381760" w="60463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263729"/>
                  </a:lnTo>
                  <a:cubicBezTo>
                    <a:pt x="604635" y="1295033"/>
                    <a:pt x="592200" y="1325054"/>
                    <a:pt x="570065" y="1347189"/>
                  </a:cubicBezTo>
                  <a:cubicBezTo>
                    <a:pt x="547930" y="1369325"/>
                    <a:pt x="517908" y="1381760"/>
                    <a:pt x="486604" y="1381760"/>
                  </a:cubicBezTo>
                  <a:lnTo>
                    <a:pt x="118031" y="1381760"/>
                  </a:lnTo>
                  <a:cubicBezTo>
                    <a:pt x="86727" y="1381760"/>
                    <a:pt x="56706" y="1369325"/>
                    <a:pt x="34571" y="1347189"/>
                  </a:cubicBezTo>
                  <a:cubicBezTo>
                    <a:pt x="12435" y="1325054"/>
                    <a:pt x="0" y="1295033"/>
                    <a:pt x="0" y="1263729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7561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530008" y="3591397"/>
            <a:ext cx="2623185" cy="5246370"/>
            <a:chOff x="0" y="0"/>
            <a:chExt cx="317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16625" t="0" r="-1662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473575" y="3794660"/>
            <a:ext cx="2059021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05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582973" y="3591397"/>
            <a:ext cx="2623185" cy="5246370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-16625" t="0" r="-16625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09892" y="1955259"/>
            <a:ext cx="828467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Ultra-Bold"/>
              </a:rPr>
              <a:t>Flow of webapp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9892" y="4064941"/>
            <a:ext cx="637355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C1C1C"/>
                </a:solidFill>
                <a:latin typeface="Canva Sans"/>
              </a:rPr>
              <a:t>The employee or customer [small or large group] logs in the webapp.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9892" y="3560116"/>
            <a:ext cx="4681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C619"/>
                </a:solidFill>
                <a:latin typeface="Poppins Ultra-Bold"/>
              </a:rPr>
              <a:t>Login/Authentication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9892" y="5695704"/>
            <a:ext cx="6373550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C1C1C"/>
                </a:solidFill>
                <a:latin typeface="Canva Sans"/>
              </a:rPr>
              <a:t>The small customer can see the products and get the order.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C1C1C"/>
                </a:solidFill>
                <a:latin typeface="Canva Sans"/>
              </a:rPr>
              <a:t>The large customer can approve or reject the quotes made by employees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9892" y="5190879"/>
            <a:ext cx="664923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C619"/>
                </a:solidFill>
                <a:latin typeface="Poppins Ultra-Bold"/>
              </a:rPr>
              <a:t>Customer [order management]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9892" y="7997579"/>
            <a:ext cx="6373550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C1C1C"/>
                </a:solidFill>
                <a:latin typeface="Canva Sans"/>
              </a:rPr>
              <a:t>The employee can create quotes based on the large customer requirements and provide special support for such customers.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9892" y="7492754"/>
            <a:ext cx="664923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C619"/>
                </a:solidFill>
                <a:latin typeface="Poppins Ultra-Bold"/>
              </a:rPr>
              <a:t>Employee [order management]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8468" y="96100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7561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31393" y="1563844"/>
            <a:ext cx="2295725" cy="4991352"/>
            <a:chOff x="0" y="0"/>
            <a:chExt cx="604635" cy="13145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4635" cy="1314595"/>
            </a:xfrm>
            <a:custGeom>
              <a:avLst/>
              <a:gdLst/>
              <a:ahLst/>
              <a:cxnLst/>
              <a:rect r="r" b="b" t="t" l="l"/>
              <a:pathLst>
                <a:path h="1314595" w="60463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001818" y="1563844"/>
            <a:ext cx="4991352" cy="499135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50093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331350" y="1563844"/>
            <a:ext cx="3327568" cy="4991352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62" t="0" r="-62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336070" y="1858754"/>
            <a:ext cx="2054344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09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660882" y="1563844"/>
            <a:ext cx="3327568" cy="4991352"/>
            <a:chOff x="0" y="0"/>
            <a:chExt cx="6350000" cy="952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2"/>
              <a:stretch>
                <a:fillRect l="0" t="-17429" r="0" b="-108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60882" y="6800235"/>
            <a:ext cx="4021439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Heavy"/>
              </a:rPr>
              <a:t>Gallery Images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32809" y="8334764"/>
            <a:ext cx="791573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C1C1C"/>
                </a:solidFill>
                <a:latin typeface="Canva Sans"/>
              </a:rPr>
              <a:t>Here is our website in action and in its it full glory!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8468" y="96100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C619"/>
                </a:solidFill>
                <a:latin typeface="Poppins Ultra-Bold"/>
              </a:rPr>
              <a:t>Order Genie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1" t="-4086" r="-1197" b="-334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DAFub5nodcg</dc:identifier>
  <dcterms:modified xsi:type="dcterms:W3CDTF">2011-08-01T06:04:30Z</dcterms:modified>
  <cp:revision>1</cp:revision>
  <dc:title>Order Genie</dc:title>
</cp:coreProperties>
</file>